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photoAlbum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325EF-C0BF-4EBD-92E2-B3FB7CB18420}" type="datetimeFigureOut">
              <a:rPr lang="nl-NL" smtClean="0"/>
              <a:t>13-9-2011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F5E3B-2C08-40F1-9E66-493515843C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9033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302C-582C-4854-82AC-C07B0299C531}" type="datetime1">
              <a:rPr lang="nl-NL" smtClean="0"/>
              <a:t>13-9-2011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E7B7-FC3D-4B00-92BB-40776A58B5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011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6BCF-88B1-41DD-A788-2A5DA9B71F22}" type="datetime1">
              <a:rPr lang="nl-NL" smtClean="0"/>
              <a:t>13-9-2011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E7B7-FC3D-4B00-92BB-40776A58B5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1861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5A821-613E-4144-8D6D-E67234E3C40C}" type="datetime1">
              <a:rPr lang="nl-NL" smtClean="0"/>
              <a:t>13-9-2011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E7B7-FC3D-4B00-92BB-40776A58B5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5021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2C83-B2B0-4CDB-A245-8D2D859FA9AA}" type="datetime1">
              <a:rPr lang="nl-NL" smtClean="0"/>
              <a:t>13-9-2011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E7B7-FC3D-4B00-92BB-40776A58B5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12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DDE1-AEDB-4BD8-8866-AC413DB84384}" type="datetime1">
              <a:rPr lang="nl-NL" smtClean="0"/>
              <a:t>13-9-2011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E7B7-FC3D-4B00-92BB-40776A58B5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4617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20C7-E763-4AE7-BE50-AAD0FB2BD82D}" type="datetime1">
              <a:rPr lang="nl-NL" smtClean="0"/>
              <a:t>13-9-2011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E7B7-FC3D-4B00-92BB-40776A58B5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8590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052E-4EC9-4540-8D4A-FC903CF7DF67}" type="datetime1">
              <a:rPr lang="nl-NL" smtClean="0"/>
              <a:t>13-9-2011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E7B7-FC3D-4B00-92BB-40776A58B5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398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0CD88-9705-4C48-A5D0-C6A36FD28653}" type="datetime1">
              <a:rPr lang="nl-NL" smtClean="0"/>
              <a:t>13-9-2011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E7B7-FC3D-4B00-92BB-40776A58B5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5768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6C09A-06B9-4E4A-9A26-961DA1D3755E}" type="datetime1">
              <a:rPr lang="nl-NL" smtClean="0"/>
              <a:t>13-9-2011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E7B7-FC3D-4B00-92BB-40776A58B5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4062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956A6-3D75-40CF-A1AC-B7CC2F4D8286}" type="datetime1">
              <a:rPr lang="nl-NL" smtClean="0"/>
              <a:t>13-9-2011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E7B7-FC3D-4B00-92BB-40776A58B5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258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4ED3-1471-4C2E-8BA1-12BDDE351E97}" type="datetime1">
              <a:rPr lang="nl-NL" smtClean="0"/>
              <a:t>13-9-2011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E7B7-FC3D-4B00-92BB-40776A58B5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4712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A494F-9898-459A-AE1E-1AFA978225AB}" type="datetime1">
              <a:rPr lang="nl-NL" smtClean="0"/>
              <a:t>13-9-2011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3E7B7-FC3D-4B00-92BB-40776A58B5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997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ed1"/>
          <p:cNvPicPr>
            <a:picLocks noGrp="1" noChangeAspect="1"/>
          </p:cNvPicPr>
          <p:nvPr isPhoto="1"/>
        </p:nvPicPr>
        <p:blipFill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60600" y="0"/>
            <a:ext cx="46228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E7B7-FC3D-4B00-92BB-40776A58B55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3560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ed2"/>
          <p:cNvPicPr>
            <a:picLocks noGrp="1" noChangeAspect="1"/>
          </p:cNvPicPr>
          <p:nvPr isPhoto="1"/>
        </p:nvPicPr>
        <p:blipFill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0275" y="0"/>
            <a:ext cx="474345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E7B7-FC3D-4B00-92BB-40776A58B55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6128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ed3"/>
          <p:cNvPicPr>
            <a:picLocks noGrp="1" noChangeAspect="1"/>
          </p:cNvPicPr>
          <p:nvPr isPhoto="1"/>
        </p:nvPicPr>
        <p:blipFill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7400" y="0"/>
            <a:ext cx="50292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E7B7-FC3D-4B00-92BB-40776A58B55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6580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ed4"/>
          <p:cNvPicPr>
            <a:picLocks noGrp="1" noChangeAspect="1"/>
          </p:cNvPicPr>
          <p:nvPr isPhoto="1"/>
        </p:nvPicPr>
        <p:blipFill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30450" y="0"/>
            <a:ext cx="44831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E7B7-FC3D-4B00-92BB-40776A58B55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2496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ed5"/>
          <p:cNvPicPr>
            <a:picLocks noGrp="1" noChangeAspect="1"/>
          </p:cNvPicPr>
          <p:nvPr isPhoto="1"/>
        </p:nvPicPr>
        <p:blipFill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5025" y="0"/>
            <a:ext cx="493236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E7B7-FC3D-4B00-92BB-40776A58B55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566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ed6"/>
          <p:cNvPicPr>
            <a:picLocks noGrp="1" noChangeAspect="1"/>
          </p:cNvPicPr>
          <p:nvPr isPhoto="1"/>
        </p:nvPicPr>
        <p:blipFill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63750" y="0"/>
            <a:ext cx="50165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E7B7-FC3D-4B00-92BB-40776A58B55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657857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Diavoorstelling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Aoc Groene Welle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hessel</dc:creator>
  <cp:lastModifiedBy>hessel</cp:lastModifiedBy>
  <cp:revision>2</cp:revision>
  <dcterms:created xsi:type="dcterms:W3CDTF">2011-09-13T10:09:56Z</dcterms:created>
  <dcterms:modified xsi:type="dcterms:W3CDTF">2011-09-13T10:12:39Z</dcterms:modified>
</cp:coreProperties>
</file>